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sldIdLst>
    <p:sldId id="310" r:id="rId2"/>
    <p:sldId id="311" r:id="rId3"/>
    <p:sldId id="315" r:id="rId4"/>
    <p:sldId id="329" r:id="rId5"/>
    <p:sldId id="317" r:id="rId6"/>
    <p:sldId id="318" r:id="rId7"/>
    <p:sldId id="319" r:id="rId8"/>
    <p:sldId id="320" r:id="rId9"/>
    <p:sldId id="297" r:id="rId10"/>
    <p:sldId id="298" r:id="rId11"/>
    <p:sldId id="312" r:id="rId12"/>
    <p:sldId id="313" r:id="rId13"/>
    <p:sldId id="321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87" r:id="rId42"/>
    <p:sldId id="288" r:id="rId43"/>
    <p:sldId id="289" r:id="rId44"/>
    <p:sldId id="290" r:id="rId45"/>
    <p:sldId id="291" r:id="rId46"/>
    <p:sldId id="292" r:id="rId47"/>
    <p:sldId id="293" r:id="rId48"/>
    <p:sldId id="294" r:id="rId49"/>
    <p:sldId id="295" r:id="rId50"/>
    <p:sldId id="296" r:id="rId51"/>
    <p:sldId id="324" r:id="rId52"/>
    <p:sldId id="325" r:id="rId53"/>
    <p:sldId id="326" r:id="rId54"/>
    <p:sldId id="327" r:id="rId55"/>
    <p:sldId id="328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Secondary Science - 8th Grade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Secondary Science - 8th Grade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differentiate between elements and compounds on the most basic level.[6.5C]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704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diagram the flow of energy through living systems, including food chains, food webs, and energy pyramids.[7.5C]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060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that organic compounds contain carbon and other elements such as hydrogen, oxygen, phosphorus, nitrogen, or sulfur.[7.6A]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226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distinguish between physical and chemical changes in matter in the digestive system.[7.6B]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102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contrast situations where work is done with different amounts of force to situations where no work is done such as moving a box with a ramp and without a ramp, or standing still.[7.7A]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096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model the effects of human activity on groundwater and surface water in a watershed.[7.8C]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805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how biodiversity contributes to the sustainability of an ecosystem</a:t>
            </a:r>
            <a:r>
              <a:rPr lang="en-US" dirty="0" smtClean="0"/>
              <a:t>. [</a:t>
            </a:r>
            <a:r>
              <a:rPr lang="en-US" dirty="0"/>
              <a:t>7.10B]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450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observe, record, and describe the role of ecological succession such as in a microhabitat of a garden with weeds.[7.10C]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279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examine organisms or their structures such as insects or leaves and use dichotomous keys for identification.[7.11A]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816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identify some changes in genetic traits that have occurred over several generations through natural selection and selective breeding such as the Galapagos Medium Ground Finch (</a:t>
            </a:r>
            <a:r>
              <a:rPr lang="en-US" i="1" dirty="0" err="1"/>
              <a:t>Geospiza</a:t>
            </a:r>
            <a:r>
              <a:rPr lang="en-US" i="1" dirty="0"/>
              <a:t> </a:t>
            </a:r>
            <a:r>
              <a:rPr lang="en-US" i="1" dirty="0" err="1"/>
              <a:t>fortis</a:t>
            </a:r>
            <a:r>
              <a:rPr lang="en-US" dirty="0"/>
              <a:t>) or domestic animals.[7.11C]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244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identify the main functions of the systems of the human organism, including the circulatory, respiratory, skeletal, muscular, digestive, excretory, reproductive, integumentary, nervous, and endocrine systems.[7.12B]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533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metals, nonmetals, and metalloids using physical properties such as luster, conductivity, or malleability</a:t>
            </a:r>
            <a:r>
              <a:rPr lang="en-US" dirty="0" smtClean="0"/>
              <a:t>. [</a:t>
            </a:r>
            <a:r>
              <a:rPr lang="en-US" dirty="0"/>
              <a:t>6.6A]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2803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differentiate between structure and function in plant and animal cell organelles, including cell membrane, cell wall, nucleus, cytoplasm, mitochondrion, chloroplast, and vacuole.[7.12D]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839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recognize that according to cell theory all organisms are composed of cells and cells carry on similar functions such as extracting energy from food to sustain life.[7.12F]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120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the results of uniform or diverse offspring from sexual reproduction or asexual reproduction.[7.14B]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7625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recognize that inherited traits of individuals are governed in the genetic material found in the genes within chromosomes in the nucleus.[7.14C]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0302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describe the structure of atoms, including the masses, electrical charges, and locations, of protons and neutrons in the nucleus and electrons in the electron cloud.[8.5A]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96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identify that protons determine an element's identity and valence electrons determine its chemical properties, including reactivity.[8.5B]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8384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interpret the arrangement of the Periodic Table, including groups and periods, to explain how properties are used to classify elements.[8.5C]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533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recognize that chemical formulas are used to identify substances and determine the number of atoms of each element in chemical formulas containing subscripts.[8.5D]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0629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investigate how evidence of chemical reactions indicate that new substances with different properties are formed.[8.5E]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740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recognize whether a chemical equation containing coefficients is balanced or not and how that relates to the law of conservation of mass.[8.5F]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030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calculate density to identify an unknown substance.[6.6B]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9912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and calculate how unbalanced forces change the speed or direction of an object's motion.[8.6A]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6808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differentiate between speed, velocity, and acceleration.[8.6B]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4740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investigate and describe applications of Newton's law of inertia, law of force and acceleration, and law of action-reaction such as in vehicle restraints, sports activities, amusement park rides, Earth's tectonic activities, and rocket launches.[8.6C]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026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model and illustrate how the tilted Earth rotates on its axis, causing day and night, and revolves around the Sun causing changes in seasons.[8.7A]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1152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and predict the sequence of events in the lunar cycle.[8.7B]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3045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relate the position of the Moon and Sun to their effect on ocean tides.[8.7C]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3711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describe components of the universe, including stars, nebulae, and galaxies, and use models such as the </a:t>
            </a:r>
            <a:r>
              <a:rPr lang="en-US" dirty="0" err="1"/>
              <a:t>Herztsprung</a:t>
            </a:r>
            <a:r>
              <a:rPr lang="en-US" dirty="0"/>
              <a:t>-Russell diagram for classification.[8.8A]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9300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recognize that the Sun is a medium-sized star near the edge of a disc-shaped galaxy of stars and that the Sun is many thousands of times closer to Earth than any other star.[8.8B]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132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explore how different wavelengths of the electromagnetic spectrum such as light and radio waves are used to gain information about distances and properties of components in the universe.[8.8C]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3957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model and describe how light years are used to measure distances and sizes in the universe.[8.8D]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983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and contrast potential and kinetic energy</a:t>
            </a:r>
            <a:r>
              <a:rPr lang="en-US" dirty="0" smtClean="0"/>
              <a:t>. [</a:t>
            </a:r>
            <a:r>
              <a:rPr lang="en-US" dirty="0"/>
              <a:t>6.8A]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291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research how scientific data are used as evidence to develop scientific theories to describe the origin of the universe.[8.8E]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1256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the historical development of evidence that supports plate tectonic theory.[8.9A]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376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relate plate tectonics to the formation of crustal features.[8.9B]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0912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interpret topographic maps and satellite views to identify land and erosional features and predict how these features may be reshaped by weathering.[8.9C]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4524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recognize that the Sun provides the energy that drives convection within the atmosphere and oceans, producing winds and ocean currents.[8.10A]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2136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identify how global patterns of atmospheric movement influence local weather using weather maps that show high and low pressures and fronts.[8.10B]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3553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the role of the oceans in the formation of weather systems such as hurricanes.[8.10C]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6422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describe producer / consumer, predator / prey, and parasite / host relationships as they occur in food webs within marine, freshwater, and terrestrial ecosystems.[8.11A]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0454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investigate how organisms and populations in an ecosystem depend on and may compete for biotic and abiotic factors such as quantity of light, water, range of temperatures, or soil composition.[8.11B]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6685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explore how short- and long-term environmental changes affect organisms and traits in subsequent populations.[8.11C]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56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calculate average speed using distance and time measurements.[6.8C]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6891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recognize human dependence on ocean systems and explain how human activities such as runoff, artificial reefs, or use of resources have modified these systems.[8.11D]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9185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relate the physical and chemical behavior of an element, including bonding and classification, to its placement on the Periodic Table.[IPC.6D]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222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relate the structure of water to its function as a solvent and investigate the properties of solutions and factors affecting gas and solid solubility, including nature of solute, temperature, pressure, pH, and concentration.[IPC.6E]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72742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demonstrate that mass is conserved when substances undergo chemical change and that the number and kind of atoms are the same in the reactants and products.[IPC.7C]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0323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compare the structures and functions of different types of biomolecules, including carbohydrates, lipids, proteins, and nucleic acids</a:t>
            </a:r>
            <a:r>
              <a:rPr lang="en-US" dirty="0" smtClean="0"/>
              <a:t>. [</a:t>
            </a:r>
            <a:r>
              <a:rPr lang="en-US" dirty="0"/>
              <a:t>BIO.9A]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061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the reactants and products of photosynthesis and cellular respiration in terms of energy and matter</a:t>
            </a:r>
            <a:r>
              <a:rPr lang="en-US" dirty="0" smtClean="0"/>
              <a:t>. [</a:t>
            </a:r>
            <a:r>
              <a:rPr lang="en-US" dirty="0"/>
              <a:t>BIO.9B]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9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measure and graph changes in motion.[6.8D]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108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energy transformations such as energy in a flashlight battery changes from chemical energy to electrical energy to light energy.[6.9C]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232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understand that gravity is the force that governs the motion of our solar system.[6.11B]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07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identify the basic characteristics of organisms, including prokaryotic or eukaryotic, unicellular or multicellular, autotrophic or heterotrophic, and mode of reproduction, that further classify them in the currently recognized Kingdoms.[6.12D]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972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1669</Words>
  <Application>Microsoft Office PowerPoint</Application>
  <PresentationFormat>On-screen Show (4:3)</PresentationFormat>
  <Paragraphs>165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12</cp:revision>
  <dcterms:created xsi:type="dcterms:W3CDTF">2014-10-20T16:17:28Z</dcterms:created>
  <dcterms:modified xsi:type="dcterms:W3CDTF">2014-11-14T17:57:16Z</dcterms:modified>
</cp:coreProperties>
</file>